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53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869560-2FB0-463C-A6AD-2776B1DCD1CE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2715DF-C323-4C77-A85C-C629E2A144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4362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EEC4D-4B9E-481F-B835-A0AE3AC29155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D145C-594C-45AB-AACB-D65790DD8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9919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EEC4D-4B9E-481F-B835-A0AE3AC29155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D145C-594C-45AB-AACB-D65790DD8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43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EEC4D-4B9E-481F-B835-A0AE3AC29155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D145C-594C-45AB-AACB-D65790DD8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691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EEC4D-4B9E-481F-B835-A0AE3AC29155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D145C-594C-45AB-AACB-D65790DD8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438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EEC4D-4B9E-481F-B835-A0AE3AC29155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D145C-594C-45AB-AACB-D65790DD8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6609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EEC4D-4B9E-481F-B835-A0AE3AC29155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D145C-594C-45AB-AACB-D65790DD8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028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EEC4D-4B9E-481F-B835-A0AE3AC29155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D145C-594C-45AB-AACB-D65790DD8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94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EEC4D-4B9E-481F-B835-A0AE3AC29155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D145C-594C-45AB-AACB-D65790DD8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6999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EEC4D-4B9E-481F-B835-A0AE3AC29155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D145C-594C-45AB-AACB-D65790DD8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911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EEC4D-4B9E-481F-B835-A0AE3AC29155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D145C-594C-45AB-AACB-D65790DD8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411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8EEC4D-4B9E-481F-B835-A0AE3AC29155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D145C-594C-45AB-AACB-D65790DD8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485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EEC4D-4B9E-481F-B835-A0AE3AC29155}" type="datetimeFigureOut">
              <a:rPr lang="en-US" smtClean="0"/>
              <a:t>7/29/2025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D145C-594C-45AB-AACB-D65790DD8E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2787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.png"/><Relationship Id="rId3" Type="http://schemas.openxmlformats.org/officeDocument/2006/relationships/image" Target="../media/image3.png"/><Relationship Id="rId7" Type="http://schemas.microsoft.com/office/2007/relationships/hdphoto" Target="../media/hdphoto2.wdp"/><Relationship Id="rId12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microsoft.com/office/2007/relationships/hdphoto" Target="../media/hdphoto4.wdp"/><Relationship Id="rId5" Type="http://schemas.openxmlformats.org/officeDocument/2006/relationships/image" Target="../media/image4.jpeg"/><Relationship Id="rId10" Type="http://schemas.openxmlformats.org/officeDocument/2006/relationships/image" Target="../media/image7.png"/><Relationship Id="rId4" Type="http://schemas.microsoft.com/office/2007/relationships/hdphoto" Target="../media/hdphoto1.wdp"/><Relationship Id="rId9" Type="http://schemas.microsoft.com/office/2007/relationships/hdphoto" Target="../media/hdphoto3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Evakuasi</a:t>
            </a:r>
            <a:r>
              <a:rPr lang="en-US" dirty="0" smtClean="0"/>
              <a:t> Korban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AutoShape 2" descr="logo-K3-300x300.png (300×300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logo-K3-300x300.png (300×300)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8814" y="6349970"/>
            <a:ext cx="1067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HSE 2025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280363" y="270119"/>
            <a:ext cx="1862737" cy="1862737"/>
            <a:chOff x="378586" y="656692"/>
            <a:chExt cx="2304256" cy="2304256"/>
          </a:xfrm>
        </p:grpSpPr>
        <p:sp>
          <p:nvSpPr>
            <p:cNvPr id="7" name="Plus 6"/>
            <p:cNvSpPr/>
            <p:nvPr/>
          </p:nvSpPr>
          <p:spPr>
            <a:xfrm>
              <a:off x="630614" y="908720"/>
              <a:ext cx="1800200" cy="1800200"/>
            </a:xfrm>
            <a:prstGeom prst="mathPlus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78586" y="656692"/>
              <a:ext cx="2304256" cy="2304256"/>
            </a:xfrm>
            <a:prstGeom prst="ellipse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4" name="Picture 6" descr="800px-Pondok_Indah_Mall.svg.png (800×522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44625"/>
            <a:ext cx="99321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2188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Pertolongan</a:t>
            </a:r>
            <a:r>
              <a:rPr lang="en-US" dirty="0" smtClean="0"/>
              <a:t> </a:t>
            </a:r>
            <a:r>
              <a:rPr lang="en-US" dirty="0" err="1" smtClean="0"/>
              <a:t>Pertama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Tindakan</a:t>
            </a:r>
            <a:r>
              <a:rPr lang="en-US" dirty="0" smtClean="0"/>
              <a:t> </a:t>
            </a:r>
            <a:r>
              <a:rPr lang="en-US" dirty="0" err="1" smtClean="0"/>
              <a:t>awal</a:t>
            </a:r>
            <a:r>
              <a:rPr lang="en-US" dirty="0" smtClean="0"/>
              <a:t> </a:t>
            </a:r>
            <a:r>
              <a:rPr lang="en-US" dirty="0" err="1" smtClean="0"/>
              <a:t>kepada</a:t>
            </a:r>
            <a:r>
              <a:rPr lang="en-US" dirty="0" smtClean="0"/>
              <a:t> korban yang </a:t>
            </a:r>
            <a:r>
              <a:rPr lang="en-US" dirty="0" err="1" smtClean="0"/>
              <a:t>memerlukan</a:t>
            </a:r>
            <a:r>
              <a:rPr lang="en-US" dirty="0" smtClean="0"/>
              <a:t> </a:t>
            </a:r>
            <a:r>
              <a:rPr lang="en-US" dirty="0" err="1" smtClean="0"/>
              <a:t>penanganan</a:t>
            </a:r>
            <a:r>
              <a:rPr lang="en-US" dirty="0" smtClean="0"/>
              <a:t> </a:t>
            </a:r>
            <a:r>
              <a:rPr lang="en-US" dirty="0" err="1" smtClean="0"/>
              <a:t>medis</a:t>
            </a:r>
            <a:r>
              <a:rPr lang="en-US" dirty="0" smtClean="0"/>
              <a:t> </a:t>
            </a:r>
            <a:r>
              <a:rPr lang="en-US" dirty="0" err="1" smtClean="0"/>
              <a:t>dasar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Dasar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endParaRPr lang="en-US" dirty="0"/>
          </a:p>
          <a:p>
            <a:pPr marL="0" indent="0">
              <a:buNone/>
            </a:pPr>
            <a:r>
              <a:rPr lang="en-US" dirty="0" smtClean="0"/>
              <a:t>	</a:t>
            </a:r>
            <a:r>
              <a:rPr lang="en-US" dirty="0" err="1" smtClean="0"/>
              <a:t>Pasal</a:t>
            </a:r>
            <a:r>
              <a:rPr lang="en-US" dirty="0" smtClean="0"/>
              <a:t> 531 KUHP (</a:t>
            </a:r>
            <a:r>
              <a:rPr lang="en-US" dirty="0" err="1" smtClean="0"/>
              <a:t>Setiap</a:t>
            </a:r>
            <a:r>
              <a:rPr lang="en-US" dirty="0" smtClean="0"/>
              <a:t> orang yang </a:t>
            </a:r>
            <a:r>
              <a:rPr lang="en-US" dirty="0" err="1" smtClean="0"/>
              <a:t>mengetahui</a:t>
            </a:r>
            <a:r>
              <a:rPr lang="en-US" dirty="0" smtClean="0"/>
              <a:t> </a:t>
            </a:r>
            <a:r>
              <a:rPr lang="en-US" dirty="0" err="1" smtClean="0"/>
              <a:t>bahwa</a:t>
            </a:r>
            <a:r>
              <a:rPr lang="en-US" dirty="0" smtClean="0"/>
              <a:t> </a:t>
            </a:r>
            <a:r>
              <a:rPr lang="en-US" dirty="0" err="1" smtClean="0"/>
              <a:t>seseorang</a:t>
            </a:r>
            <a:r>
              <a:rPr lang="en-US" dirty="0" smtClean="0"/>
              <a:t> </a:t>
            </a:r>
            <a:r>
              <a:rPr lang="en-US" dirty="0" err="1" smtClean="0"/>
              <a:t>berada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/>
              <a:t> </a:t>
            </a:r>
            <a:r>
              <a:rPr lang="en-US" dirty="0" err="1" smtClean="0"/>
              <a:t>keadaan</a:t>
            </a:r>
            <a:r>
              <a:rPr lang="en-US" dirty="0" smtClean="0"/>
              <a:t> </a:t>
            </a:r>
            <a:r>
              <a:rPr lang="en-US" dirty="0" err="1" smtClean="0"/>
              <a:t>bahaya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memberikan</a:t>
            </a:r>
            <a:r>
              <a:rPr lang="en-US" dirty="0"/>
              <a:t> </a:t>
            </a:r>
            <a:r>
              <a:rPr lang="en-US" dirty="0" err="1" smtClean="0"/>
              <a:t>pertolongan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dikenakan</a:t>
            </a:r>
            <a:r>
              <a:rPr lang="en-US" dirty="0" smtClean="0"/>
              <a:t> </a:t>
            </a:r>
            <a:r>
              <a:rPr lang="en-US" dirty="0" err="1" smtClean="0"/>
              <a:t>sanksi</a:t>
            </a:r>
            <a:r>
              <a:rPr lang="en-US" dirty="0" smtClean="0"/>
              <a:t> </a:t>
            </a:r>
            <a:r>
              <a:rPr lang="en-US" dirty="0" err="1" smtClean="0"/>
              <a:t>pidana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78814" y="6349970"/>
            <a:ext cx="1067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HSE 2025</a:t>
            </a:r>
            <a:endParaRPr lang="en-US" dirty="0"/>
          </a:p>
        </p:txBody>
      </p:sp>
      <p:grpSp>
        <p:nvGrpSpPr>
          <p:cNvPr id="15" name="Group 14"/>
          <p:cNvGrpSpPr/>
          <p:nvPr/>
        </p:nvGrpSpPr>
        <p:grpSpPr>
          <a:xfrm>
            <a:off x="8244408" y="5994665"/>
            <a:ext cx="710609" cy="710609"/>
            <a:chOff x="378586" y="656692"/>
            <a:chExt cx="2304256" cy="2304256"/>
          </a:xfrm>
        </p:grpSpPr>
        <p:sp>
          <p:nvSpPr>
            <p:cNvPr id="16" name="Plus 15"/>
            <p:cNvSpPr/>
            <p:nvPr/>
          </p:nvSpPr>
          <p:spPr>
            <a:xfrm>
              <a:off x="630614" y="908720"/>
              <a:ext cx="1800200" cy="1800200"/>
            </a:xfrm>
            <a:prstGeom prst="mathPlus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378586" y="656692"/>
              <a:ext cx="2304256" cy="2304256"/>
            </a:xfrm>
            <a:prstGeom prst="ellipse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8" name="Picture 6" descr="800px-Pondok_Indah_Mall.svg.png (800×522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44625"/>
            <a:ext cx="99321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6952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z="3600" dirty="0" smtClean="0"/>
              <a:t>Kaji Cepat Penilaian &amp; Situasi Korban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600200"/>
            <a:ext cx="7499176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fi-FI" dirty="0" smtClean="0"/>
              <a:t>Trauma (Pendarahan, Patah tulang, Syok )</a:t>
            </a:r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r>
              <a:rPr lang="fi-FI" dirty="0" smtClean="0"/>
              <a:t>Danger (Aman diri, Aman </a:t>
            </a:r>
            <a:r>
              <a:rPr lang="fi-FI" dirty="0" smtClean="0"/>
              <a:t>Lingkungan</a:t>
            </a:r>
            <a:r>
              <a:rPr lang="fi-FI" dirty="0" smtClean="0"/>
              <a:t>, </a:t>
            </a:r>
            <a:r>
              <a:rPr lang="fi-FI" dirty="0"/>
              <a:t>A</a:t>
            </a:r>
            <a:r>
              <a:rPr lang="fi-FI" dirty="0" smtClean="0"/>
              <a:t>man Korban)</a:t>
            </a:r>
            <a:endParaRPr lang="fi-FI" dirty="0" smtClean="0"/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r>
              <a:rPr lang="fi-FI" dirty="0" smtClean="0"/>
              <a:t>Respone (Periksa kesadaran korban)</a:t>
            </a:r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r>
              <a:rPr lang="en-US" dirty="0" smtClean="0"/>
              <a:t>Shout for help (</a:t>
            </a:r>
            <a:r>
              <a:rPr lang="en-US" dirty="0" err="1" smtClean="0"/>
              <a:t>Panggil</a:t>
            </a:r>
            <a:r>
              <a:rPr lang="en-US" dirty="0" smtClean="0"/>
              <a:t> </a:t>
            </a:r>
            <a:r>
              <a:rPr lang="en-US" dirty="0" err="1" smtClean="0"/>
              <a:t>bantuan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Airway (</a:t>
            </a:r>
            <a:r>
              <a:rPr lang="en-US" dirty="0" err="1" smtClean="0"/>
              <a:t>Jalan</a:t>
            </a:r>
            <a:r>
              <a:rPr lang="en-US" dirty="0" smtClean="0"/>
              <a:t> </a:t>
            </a:r>
            <a:r>
              <a:rPr lang="en-US" dirty="0" err="1" smtClean="0"/>
              <a:t>nafas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sv-SE" dirty="0" smtClean="0"/>
              <a:t>Breathing (Pastikan korban bernafas dengan normal)</a:t>
            </a:r>
          </a:p>
          <a:p>
            <a:pPr marL="0" indent="0">
              <a:buNone/>
            </a:pPr>
            <a:endParaRPr lang="sv-SE" dirty="0" smtClean="0"/>
          </a:p>
          <a:p>
            <a:pPr marL="0" indent="0">
              <a:buNone/>
            </a:pPr>
            <a:r>
              <a:rPr lang="es-ES" dirty="0" err="1" smtClean="0"/>
              <a:t>Circulation</a:t>
            </a:r>
            <a:r>
              <a:rPr lang="es-ES" dirty="0" smtClean="0"/>
              <a:t> (</a:t>
            </a:r>
            <a:r>
              <a:rPr lang="es-ES" dirty="0" err="1" smtClean="0"/>
              <a:t>Sirkulasi</a:t>
            </a:r>
            <a:r>
              <a:rPr lang="es-ES" dirty="0" smtClean="0"/>
              <a:t>, </a:t>
            </a:r>
            <a:r>
              <a:rPr lang="es-ES" dirty="0" err="1" smtClean="0"/>
              <a:t>denyut</a:t>
            </a:r>
            <a:r>
              <a:rPr lang="es-ES" dirty="0" smtClean="0"/>
              <a:t> </a:t>
            </a:r>
            <a:r>
              <a:rPr lang="es-ES" dirty="0" err="1" smtClean="0"/>
              <a:t>nadi</a:t>
            </a:r>
            <a:r>
              <a:rPr lang="es-ES" dirty="0" smtClean="0"/>
              <a:t>, </a:t>
            </a:r>
            <a:r>
              <a:rPr lang="es-ES" dirty="0" err="1" smtClean="0"/>
              <a:t>hal</a:t>
            </a:r>
            <a:r>
              <a:rPr lang="es-ES" dirty="0" smtClean="0"/>
              <a:t> yang </a:t>
            </a:r>
            <a:r>
              <a:rPr lang="es-ES" dirty="0" err="1" smtClean="0"/>
              <a:t>membahayakan</a:t>
            </a:r>
            <a:r>
              <a:rPr lang="es-ES" dirty="0" smtClean="0"/>
              <a:t> </a:t>
            </a:r>
            <a:r>
              <a:rPr lang="es-ES" dirty="0" err="1" smtClean="0"/>
              <a:t>korban</a:t>
            </a:r>
            <a:r>
              <a:rPr lang="es-ES" dirty="0" smtClean="0"/>
              <a:t>)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2132856"/>
            <a:ext cx="517594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D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2746921"/>
            <a:ext cx="517594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R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33809" y="3360986"/>
            <a:ext cx="517594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 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33809" y="3975051"/>
            <a:ext cx="517594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42212" y="4589735"/>
            <a:ext cx="517594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B 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33809" y="5157192"/>
            <a:ext cx="517594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814" y="6349970"/>
            <a:ext cx="1067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HSE 2025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8244408" y="5994665"/>
            <a:ext cx="710609" cy="710609"/>
            <a:chOff x="378586" y="656692"/>
            <a:chExt cx="2304256" cy="2304256"/>
          </a:xfrm>
        </p:grpSpPr>
        <p:sp>
          <p:nvSpPr>
            <p:cNvPr id="22" name="Plus 21"/>
            <p:cNvSpPr/>
            <p:nvPr/>
          </p:nvSpPr>
          <p:spPr>
            <a:xfrm>
              <a:off x="630614" y="908720"/>
              <a:ext cx="1800200" cy="1800200"/>
            </a:xfrm>
            <a:prstGeom prst="mathPlus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378586" y="656692"/>
              <a:ext cx="2304256" cy="2304256"/>
            </a:xfrm>
            <a:prstGeom prst="ellipse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4" name="Picture 6" descr="800px-Pondok_Indah_Mall.svg.png (800×522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44625"/>
            <a:ext cx="99321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4002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7624" y="1600200"/>
            <a:ext cx="7499176" cy="452596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fi-FI" dirty="0" smtClean="0"/>
              <a:t>Henti Jantung ( Sumbatan jalan nafas )</a:t>
            </a:r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r>
              <a:rPr lang="fi-FI" dirty="0" smtClean="0"/>
              <a:t>Danger (Aman diri, Aman korban, aman Lingkungan)</a:t>
            </a:r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r>
              <a:rPr lang="fi-FI" dirty="0" smtClean="0"/>
              <a:t>Respone (Periksa kesadaran korban)</a:t>
            </a:r>
          </a:p>
          <a:p>
            <a:pPr marL="0" indent="0">
              <a:buNone/>
            </a:pPr>
            <a:endParaRPr lang="fi-FI" dirty="0" smtClean="0"/>
          </a:p>
          <a:p>
            <a:pPr marL="0" indent="0">
              <a:buNone/>
            </a:pPr>
            <a:r>
              <a:rPr lang="en-US" dirty="0" smtClean="0"/>
              <a:t>Shout for help (</a:t>
            </a:r>
            <a:r>
              <a:rPr lang="en-US" dirty="0" err="1" smtClean="0"/>
              <a:t>Panggil</a:t>
            </a:r>
            <a:r>
              <a:rPr lang="en-US" dirty="0" smtClean="0"/>
              <a:t> </a:t>
            </a:r>
            <a:r>
              <a:rPr lang="en-US" dirty="0" err="1" smtClean="0"/>
              <a:t>bantuan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s-ES" dirty="0" err="1" smtClean="0"/>
              <a:t>Circulation</a:t>
            </a:r>
            <a:r>
              <a:rPr lang="es-ES" dirty="0" smtClean="0"/>
              <a:t> (</a:t>
            </a:r>
            <a:r>
              <a:rPr lang="es-ES" dirty="0" err="1" smtClean="0"/>
              <a:t>Sirkulasi</a:t>
            </a:r>
            <a:r>
              <a:rPr lang="es-ES" dirty="0" smtClean="0"/>
              <a:t>, </a:t>
            </a:r>
            <a:r>
              <a:rPr lang="es-ES" dirty="0" err="1" smtClean="0"/>
              <a:t>denyut</a:t>
            </a:r>
            <a:r>
              <a:rPr lang="es-ES" dirty="0" smtClean="0"/>
              <a:t> </a:t>
            </a:r>
            <a:r>
              <a:rPr lang="es-ES" dirty="0" err="1" smtClean="0"/>
              <a:t>nadi</a:t>
            </a:r>
            <a:r>
              <a:rPr lang="es-ES" dirty="0" smtClean="0"/>
              <a:t>, </a:t>
            </a:r>
            <a:r>
              <a:rPr lang="es-ES" dirty="0" err="1" smtClean="0"/>
              <a:t>hal</a:t>
            </a:r>
            <a:r>
              <a:rPr lang="es-ES" dirty="0" smtClean="0"/>
              <a:t> yang </a:t>
            </a:r>
            <a:r>
              <a:rPr lang="es-ES" dirty="0" err="1" smtClean="0"/>
              <a:t>membahayakan</a:t>
            </a:r>
            <a:r>
              <a:rPr lang="es-ES" dirty="0" smtClean="0"/>
              <a:t> </a:t>
            </a:r>
            <a:r>
              <a:rPr lang="es-ES" dirty="0" err="1" smtClean="0"/>
              <a:t>korban</a:t>
            </a:r>
            <a:r>
              <a:rPr lang="es-ES" dirty="0" smtClean="0"/>
              <a:t>)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Airway (</a:t>
            </a:r>
            <a:r>
              <a:rPr lang="en-US" dirty="0" err="1" smtClean="0"/>
              <a:t>Jalan</a:t>
            </a:r>
            <a:r>
              <a:rPr lang="en-US" dirty="0" smtClean="0"/>
              <a:t> </a:t>
            </a:r>
            <a:r>
              <a:rPr lang="en-US" dirty="0" err="1" smtClean="0"/>
              <a:t>nafas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sv-SE" dirty="0" smtClean="0"/>
          </a:p>
          <a:p>
            <a:pPr marL="0" indent="0">
              <a:buNone/>
            </a:pPr>
            <a:r>
              <a:rPr lang="sv-SE" dirty="0" smtClean="0"/>
              <a:t>Breathing (Pastikan korban bernafas dengan normal)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60" y="2132856"/>
            <a:ext cx="517594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D 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11560" y="2746921"/>
            <a:ext cx="517594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R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33809" y="3360986"/>
            <a:ext cx="517594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S 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633809" y="3975051"/>
            <a:ext cx="517594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 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642212" y="4589735"/>
            <a:ext cx="517594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A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633809" y="5157192"/>
            <a:ext cx="517594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814" y="6349970"/>
            <a:ext cx="1067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HSE 2025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8244408" y="5994665"/>
            <a:ext cx="710609" cy="710609"/>
            <a:chOff x="378586" y="656692"/>
            <a:chExt cx="2304256" cy="2304256"/>
          </a:xfrm>
        </p:grpSpPr>
        <p:sp>
          <p:nvSpPr>
            <p:cNvPr id="13" name="Plus 12"/>
            <p:cNvSpPr/>
            <p:nvPr/>
          </p:nvSpPr>
          <p:spPr>
            <a:xfrm>
              <a:off x="630614" y="908720"/>
              <a:ext cx="1800200" cy="1800200"/>
            </a:xfrm>
            <a:prstGeom prst="mathPlus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378586" y="656692"/>
              <a:ext cx="2304256" cy="2304256"/>
            </a:xfrm>
            <a:prstGeom prst="ellipse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6" descr="800px-Pondok_Indah_Mall.svg.png (800×522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44625"/>
            <a:ext cx="99321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5849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Evakuasi</a:t>
            </a:r>
            <a:r>
              <a:rPr lang="en-US" dirty="0" smtClean="0"/>
              <a:t> Korban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 smtClean="0"/>
              <a:t>Pengangkutan</a:t>
            </a:r>
            <a:r>
              <a:rPr lang="en-US" dirty="0" smtClean="0"/>
              <a:t> korban </a:t>
            </a:r>
            <a:r>
              <a:rPr lang="en-US" dirty="0" err="1" smtClean="0"/>
              <a:t>ke</a:t>
            </a:r>
            <a:r>
              <a:rPr lang="en-US" dirty="0" smtClean="0"/>
              <a:t> </a:t>
            </a:r>
            <a:r>
              <a:rPr lang="en-US" dirty="0" err="1" smtClean="0"/>
              <a:t>tempat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aman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mendapatkan</a:t>
            </a:r>
            <a:r>
              <a:rPr lang="en-US" dirty="0" smtClean="0"/>
              <a:t> </a:t>
            </a:r>
            <a:r>
              <a:rPr lang="en-US" dirty="0" err="1" smtClean="0"/>
              <a:t>pertolongan</a:t>
            </a:r>
            <a:r>
              <a:rPr lang="en-US" dirty="0" smtClean="0"/>
              <a:t> </a:t>
            </a:r>
            <a:r>
              <a:rPr lang="en-US" dirty="0" err="1" smtClean="0"/>
              <a:t>medis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Dilakukan</a:t>
            </a:r>
            <a:r>
              <a:rPr lang="en-US" dirty="0" smtClean="0"/>
              <a:t> </a:t>
            </a:r>
            <a:r>
              <a:rPr lang="en-US" dirty="0" err="1" smtClean="0"/>
              <a:t>sebelum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sesudah</a:t>
            </a:r>
            <a:r>
              <a:rPr lang="en-US" dirty="0" smtClean="0"/>
              <a:t> P3K</a:t>
            </a:r>
          </a:p>
          <a:p>
            <a:endParaRPr lang="en-US" dirty="0" smtClean="0"/>
          </a:p>
          <a:p>
            <a:r>
              <a:rPr lang="en-US" dirty="0" err="1" smtClean="0"/>
              <a:t>Mengamankan</a:t>
            </a:r>
            <a:r>
              <a:rPr lang="en-US" dirty="0" smtClean="0"/>
              <a:t> korban</a:t>
            </a:r>
          </a:p>
          <a:p>
            <a:endParaRPr lang="en-US" dirty="0" smtClean="0"/>
          </a:p>
          <a:p>
            <a:r>
              <a:rPr lang="en-US" dirty="0" err="1" smtClean="0"/>
              <a:t>Mendapatkan</a:t>
            </a:r>
            <a:r>
              <a:rPr lang="en-US" dirty="0" smtClean="0"/>
              <a:t> </a:t>
            </a:r>
            <a:r>
              <a:rPr lang="en-US" dirty="0" err="1" smtClean="0"/>
              <a:t>pertolongan</a:t>
            </a:r>
            <a:r>
              <a:rPr lang="en-US" dirty="0" smtClean="0"/>
              <a:t> </a:t>
            </a:r>
            <a:r>
              <a:rPr lang="en-US" dirty="0" err="1" smtClean="0"/>
              <a:t>lebih</a:t>
            </a:r>
            <a:r>
              <a:rPr lang="en-US" dirty="0" smtClean="0"/>
              <a:t> </a:t>
            </a:r>
            <a:r>
              <a:rPr lang="en-US" dirty="0" err="1" smtClean="0"/>
              <a:t>lanjut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Menghindari</a:t>
            </a:r>
            <a:r>
              <a:rPr lang="en-US" dirty="0" smtClean="0"/>
              <a:t> </a:t>
            </a:r>
            <a:r>
              <a:rPr lang="en-US" dirty="0" err="1" smtClean="0"/>
              <a:t>bahaya</a:t>
            </a:r>
            <a:r>
              <a:rPr lang="en-US" dirty="0" smtClean="0"/>
              <a:t> </a:t>
            </a:r>
            <a:r>
              <a:rPr lang="en-US" dirty="0" err="1" smtClean="0"/>
              <a:t>susulan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8814" y="6349970"/>
            <a:ext cx="1067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HSE 2025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8244408" y="5994665"/>
            <a:ext cx="710609" cy="710609"/>
            <a:chOff x="378586" y="656692"/>
            <a:chExt cx="2304256" cy="2304256"/>
          </a:xfrm>
        </p:grpSpPr>
        <p:sp>
          <p:nvSpPr>
            <p:cNvPr id="6" name="Plus 5"/>
            <p:cNvSpPr/>
            <p:nvPr/>
          </p:nvSpPr>
          <p:spPr>
            <a:xfrm>
              <a:off x="630614" y="908720"/>
              <a:ext cx="1800200" cy="1800200"/>
            </a:xfrm>
            <a:prstGeom prst="mathPlus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378586" y="656692"/>
              <a:ext cx="2304256" cy="2304256"/>
            </a:xfrm>
            <a:prstGeom prst="ellipse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" name="Picture 6" descr="800px-Pondok_Indah_Mall.svg.png (800×522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44625"/>
            <a:ext cx="99321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478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Syarat</a:t>
            </a:r>
            <a:r>
              <a:rPr lang="en-US" dirty="0" smtClean="0"/>
              <a:t> Korban Di </a:t>
            </a:r>
            <a:r>
              <a:rPr lang="en-US" dirty="0" err="1" smtClean="0"/>
              <a:t>Evakuasi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Gangguan</a:t>
            </a:r>
            <a:r>
              <a:rPr lang="en-US" dirty="0" smtClean="0"/>
              <a:t> </a:t>
            </a:r>
            <a:r>
              <a:rPr lang="en-US" dirty="0" err="1" smtClean="0"/>
              <a:t>napas</a:t>
            </a:r>
            <a:r>
              <a:rPr lang="en-US" dirty="0" smtClean="0"/>
              <a:t>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diatasi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Perdarahan</a:t>
            </a:r>
            <a:r>
              <a:rPr lang="en-US" dirty="0" smtClean="0"/>
              <a:t>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dihentikan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Luka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ditutup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Patah</a:t>
            </a:r>
            <a:r>
              <a:rPr lang="en-US" dirty="0" smtClean="0"/>
              <a:t> </a:t>
            </a:r>
            <a:r>
              <a:rPr lang="en-US" dirty="0" err="1" smtClean="0"/>
              <a:t>tulang</a:t>
            </a:r>
            <a:r>
              <a:rPr lang="en-US" dirty="0" smtClean="0"/>
              <a:t> </a:t>
            </a:r>
            <a:r>
              <a:rPr lang="en-US" dirty="0" err="1" smtClean="0"/>
              <a:t>sudah</a:t>
            </a:r>
            <a:r>
              <a:rPr lang="en-US" dirty="0" smtClean="0"/>
              <a:t> </a:t>
            </a:r>
            <a:r>
              <a:rPr lang="en-US" dirty="0" err="1" smtClean="0"/>
              <a:t>dibidai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err="1" smtClean="0"/>
              <a:t>Selama</a:t>
            </a:r>
            <a:r>
              <a:rPr lang="en-US" dirty="0" smtClean="0"/>
              <a:t> </a:t>
            </a:r>
            <a:r>
              <a:rPr lang="en-US" dirty="0" err="1" smtClean="0"/>
              <a:t>pengangkutan</a:t>
            </a:r>
            <a:r>
              <a:rPr lang="en-US" dirty="0" smtClean="0"/>
              <a:t> </a:t>
            </a:r>
            <a:r>
              <a:rPr lang="en-US" dirty="0" err="1" smtClean="0"/>
              <a:t>diawasi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8814" y="6349970"/>
            <a:ext cx="1067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HSE 2025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8244408" y="5994665"/>
            <a:ext cx="710609" cy="710609"/>
            <a:chOff x="378586" y="656692"/>
            <a:chExt cx="2304256" cy="2304256"/>
          </a:xfrm>
        </p:grpSpPr>
        <p:sp>
          <p:nvSpPr>
            <p:cNvPr id="6" name="Plus 5"/>
            <p:cNvSpPr/>
            <p:nvPr/>
          </p:nvSpPr>
          <p:spPr>
            <a:xfrm>
              <a:off x="630614" y="908720"/>
              <a:ext cx="1800200" cy="1800200"/>
            </a:xfrm>
            <a:prstGeom prst="mathPlus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378586" y="656692"/>
              <a:ext cx="2304256" cy="2304256"/>
            </a:xfrm>
            <a:prstGeom prst="ellipse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" name="Picture 6" descr="800px-Pondok_Indah_Mall.svg.png (800×522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44625"/>
            <a:ext cx="99321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788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Alat</a:t>
            </a:r>
            <a:r>
              <a:rPr lang="en-US" dirty="0" smtClean="0"/>
              <a:t> </a:t>
            </a:r>
            <a:r>
              <a:rPr lang="en-US" dirty="0" err="1" smtClean="0"/>
              <a:t>Evakuasi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1. Tenaga </a:t>
            </a:r>
            <a:r>
              <a:rPr lang="en-US" dirty="0" err="1" smtClean="0"/>
              <a:t>manusia</a:t>
            </a:r>
            <a:r>
              <a:rPr lang="en-US" dirty="0" smtClean="0"/>
              <a:t> (</a:t>
            </a:r>
            <a:r>
              <a:rPr lang="en-US" dirty="0" err="1" smtClean="0"/>
              <a:t>tanpa</a:t>
            </a:r>
            <a:r>
              <a:rPr lang="en-US" dirty="0" smtClean="0"/>
              <a:t> </a:t>
            </a:r>
            <a:r>
              <a:rPr lang="en-US" dirty="0" err="1" smtClean="0"/>
              <a:t>alat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Perorangan</a:t>
            </a:r>
            <a:r>
              <a:rPr lang="en-US" dirty="0" smtClean="0"/>
              <a:t>/</a:t>
            </a:r>
            <a:r>
              <a:rPr lang="en-US" dirty="0" err="1" smtClean="0"/>
              <a:t>seorang</a:t>
            </a:r>
            <a:endParaRPr lang="en-US" dirty="0"/>
          </a:p>
          <a:p>
            <a:pPr lvl="1"/>
            <a:r>
              <a:rPr lang="en-US" dirty="0" err="1" smtClean="0"/>
              <a:t>Beregu</a:t>
            </a:r>
            <a:r>
              <a:rPr lang="en-US" dirty="0" smtClean="0"/>
              <a:t> : </a:t>
            </a:r>
            <a:r>
              <a:rPr lang="en-US" dirty="0" err="1" smtClean="0"/>
              <a:t>dua</a:t>
            </a:r>
            <a:r>
              <a:rPr lang="en-US" dirty="0" smtClean="0"/>
              <a:t> orang, </a:t>
            </a:r>
            <a:r>
              <a:rPr lang="en-US" dirty="0" err="1" smtClean="0"/>
              <a:t>tiga</a:t>
            </a:r>
            <a:r>
              <a:rPr lang="en-US" dirty="0" smtClean="0"/>
              <a:t> orang, </a:t>
            </a:r>
            <a:r>
              <a:rPr lang="en-US" dirty="0" err="1" smtClean="0"/>
              <a:t>empat</a:t>
            </a:r>
            <a:r>
              <a:rPr lang="en-US" dirty="0" smtClean="0"/>
              <a:t> orang</a:t>
            </a:r>
          </a:p>
          <a:p>
            <a:endParaRPr lang="en-US" dirty="0" smtClean="0"/>
          </a:p>
          <a:p>
            <a:r>
              <a:rPr lang="en-US" dirty="0" smtClean="0"/>
              <a:t>2. </a:t>
            </a:r>
            <a:r>
              <a:rPr lang="en-US" dirty="0" err="1" smtClean="0"/>
              <a:t>Tandu</a:t>
            </a:r>
            <a:r>
              <a:rPr lang="en-US" dirty="0" smtClean="0"/>
              <a:t> :</a:t>
            </a:r>
          </a:p>
          <a:p>
            <a:pPr lvl="1"/>
            <a:r>
              <a:rPr lang="en-US" dirty="0" err="1" smtClean="0"/>
              <a:t>Tandu</a:t>
            </a:r>
            <a:r>
              <a:rPr lang="en-US" dirty="0" smtClean="0"/>
              <a:t> </a:t>
            </a:r>
            <a:r>
              <a:rPr lang="en-US" dirty="0" err="1" smtClean="0"/>
              <a:t>khusus</a:t>
            </a:r>
            <a:endParaRPr lang="en-US" dirty="0"/>
          </a:p>
          <a:p>
            <a:pPr lvl="1"/>
            <a:r>
              <a:rPr lang="en-US" dirty="0" err="1" smtClean="0"/>
              <a:t>Tandu</a:t>
            </a:r>
            <a:r>
              <a:rPr lang="en-US" dirty="0" smtClean="0"/>
              <a:t> </a:t>
            </a:r>
            <a:r>
              <a:rPr lang="en-US" dirty="0" err="1" smtClean="0"/>
              <a:t>buatan</a:t>
            </a:r>
            <a:r>
              <a:rPr lang="en-US" dirty="0" smtClean="0"/>
              <a:t>/</a:t>
            </a:r>
            <a:r>
              <a:rPr lang="en-US" dirty="0" err="1" smtClean="0"/>
              <a:t>darurat</a:t>
            </a:r>
            <a:r>
              <a:rPr lang="en-US" dirty="0" smtClean="0"/>
              <a:t>, </a:t>
            </a:r>
            <a:r>
              <a:rPr lang="en-US" dirty="0" err="1" smtClean="0"/>
              <a:t>misalnya</a:t>
            </a:r>
            <a:r>
              <a:rPr lang="en-US" dirty="0" smtClean="0"/>
              <a:t> : </a:t>
            </a:r>
            <a:r>
              <a:rPr lang="en-US" dirty="0" err="1" smtClean="0"/>
              <a:t>dari</a:t>
            </a:r>
            <a:r>
              <a:rPr lang="en-US" dirty="0" smtClean="0"/>
              <a:t> </a:t>
            </a:r>
            <a:r>
              <a:rPr lang="en-US" dirty="0" err="1" smtClean="0"/>
              <a:t>papan</a:t>
            </a:r>
            <a:r>
              <a:rPr lang="en-US" dirty="0" smtClean="0"/>
              <a:t>, </a:t>
            </a:r>
            <a:r>
              <a:rPr lang="en-US" dirty="0" err="1" smtClean="0"/>
              <a:t>bambu</a:t>
            </a:r>
            <a:r>
              <a:rPr lang="en-US" dirty="0" smtClean="0"/>
              <a:t>, </a:t>
            </a:r>
            <a:r>
              <a:rPr lang="en-US" dirty="0" err="1" smtClean="0"/>
              <a:t>dahan</a:t>
            </a:r>
            <a:r>
              <a:rPr lang="en-US" dirty="0" smtClean="0"/>
              <a:t> </a:t>
            </a:r>
            <a:r>
              <a:rPr lang="en-US" dirty="0" err="1" smtClean="0"/>
              <a:t>dsb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3. </a:t>
            </a:r>
            <a:r>
              <a:rPr lang="en-US" dirty="0" err="1" smtClean="0"/>
              <a:t>Kendaraan</a:t>
            </a:r>
            <a:r>
              <a:rPr lang="en-US" dirty="0" smtClean="0"/>
              <a:t> :</a:t>
            </a:r>
          </a:p>
          <a:p>
            <a:pPr lvl="1"/>
            <a:r>
              <a:rPr lang="en-US" dirty="0" err="1" smtClean="0"/>
              <a:t>Darat,laut,udara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8814" y="6349970"/>
            <a:ext cx="1067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HSE 2025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8244408" y="5994665"/>
            <a:ext cx="710609" cy="710609"/>
            <a:chOff x="378586" y="656692"/>
            <a:chExt cx="2304256" cy="2304256"/>
          </a:xfrm>
        </p:grpSpPr>
        <p:sp>
          <p:nvSpPr>
            <p:cNvPr id="6" name="Plus 5"/>
            <p:cNvSpPr/>
            <p:nvPr/>
          </p:nvSpPr>
          <p:spPr>
            <a:xfrm>
              <a:off x="630614" y="908720"/>
              <a:ext cx="1800200" cy="1800200"/>
            </a:xfrm>
            <a:prstGeom prst="mathPlus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/>
            <p:cNvSpPr/>
            <p:nvPr/>
          </p:nvSpPr>
          <p:spPr>
            <a:xfrm>
              <a:off x="378586" y="656692"/>
              <a:ext cx="2304256" cy="2304256"/>
            </a:xfrm>
            <a:prstGeom prst="ellipse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8" name="Picture 6" descr="800px-Pondok_Indah_Mall.svg.png (800×522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44625"/>
            <a:ext cx="99321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420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Macam</a:t>
            </a:r>
            <a:r>
              <a:rPr lang="en-US" dirty="0" smtClean="0"/>
              <a:t> </a:t>
            </a:r>
            <a:r>
              <a:rPr lang="en-US" dirty="0" err="1" smtClean="0"/>
              <a:t>Macam</a:t>
            </a:r>
            <a:r>
              <a:rPr lang="en-US" dirty="0" smtClean="0"/>
              <a:t> </a:t>
            </a:r>
            <a:r>
              <a:rPr lang="en-US" dirty="0" err="1" smtClean="0"/>
              <a:t>Tandu</a:t>
            </a:r>
            <a:endParaRPr lang="en-US" dirty="0"/>
          </a:p>
        </p:txBody>
      </p:sp>
      <p:pic>
        <p:nvPicPr>
          <p:cNvPr id="1026" name="Picture 2" descr="rt-gea-ydc-1a10-1-1080x1080.jpg (1080×1080)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55" b="16324"/>
          <a:stretch/>
        </p:blipFill>
        <p:spPr bwMode="auto">
          <a:xfrm>
            <a:off x="333501" y="1484784"/>
            <a:ext cx="3518248" cy="229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Long_Spinal_Board.jpg (500×5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600" b="98000" l="2600" r="9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93374">
            <a:off x="4139953" y="1402010"/>
            <a:ext cx="2029970" cy="2029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ambulance-stretcher-ydc-3a.jpg (450×450)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88" b="14165"/>
          <a:stretch/>
        </p:blipFill>
        <p:spPr bwMode="auto">
          <a:xfrm>
            <a:off x="544453" y="3923426"/>
            <a:ext cx="3096344" cy="240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GEA-YDC-4A-1-1080x1080.jpg (1080×1080)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6204" b="82963" l="8241" r="9611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0534" b="10534"/>
          <a:stretch/>
        </p:blipFill>
        <p:spPr bwMode="auto">
          <a:xfrm>
            <a:off x="6002748" y="1767347"/>
            <a:ext cx="2571750" cy="2029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Basket_Stretcher.png (400×400)"/>
          <p:cNvPicPr>
            <a:picLocks noChangeAspect="1" noChangeArrowheads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000" b="98750" l="750" r="995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97402">
            <a:off x="3794057" y="3788739"/>
            <a:ext cx="2375865" cy="2375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nesco-xh-16a-1080x1080.jpg (1080×1080)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5463" b="80000" l="8056" r="938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4246" b="15965"/>
          <a:stretch/>
        </p:blipFill>
        <p:spPr bwMode="auto">
          <a:xfrm>
            <a:off x="6588224" y="3779410"/>
            <a:ext cx="2304257" cy="1608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gea-cc-01-1-1080x1080.jpg (1080×1080)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934" b="11098"/>
          <a:stretch/>
        </p:blipFill>
        <p:spPr bwMode="auto">
          <a:xfrm>
            <a:off x="5351485" y="5101577"/>
            <a:ext cx="1872208" cy="1440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8814" y="6349970"/>
            <a:ext cx="1067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HSE 2025</a:t>
            </a:r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8244408" y="5994665"/>
            <a:ext cx="710609" cy="710609"/>
            <a:chOff x="378586" y="656692"/>
            <a:chExt cx="2304256" cy="2304256"/>
          </a:xfrm>
        </p:grpSpPr>
        <p:sp>
          <p:nvSpPr>
            <p:cNvPr id="15" name="Plus 14"/>
            <p:cNvSpPr/>
            <p:nvPr/>
          </p:nvSpPr>
          <p:spPr>
            <a:xfrm>
              <a:off x="630614" y="908720"/>
              <a:ext cx="1800200" cy="1800200"/>
            </a:xfrm>
            <a:prstGeom prst="mathPlus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/>
            <p:cNvSpPr/>
            <p:nvPr/>
          </p:nvSpPr>
          <p:spPr>
            <a:xfrm>
              <a:off x="378586" y="656692"/>
              <a:ext cx="2304256" cy="2304256"/>
            </a:xfrm>
            <a:prstGeom prst="ellipse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7" name="Picture 6" descr="800px-Pondok_Indah_Mall.svg.png (800×522)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44625"/>
            <a:ext cx="99321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594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Words>258</Words>
  <Application>Microsoft Office PowerPoint</Application>
  <PresentationFormat>On-screen Show (4:3)</PresentationFormat>
  <Paragraphs>87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Evakuasi Korban</vt:lpstr>
      <vt:lpstr>Pertolongan Pertama</vt:lpstr>
      <vt:lpstr>Kaji Cepat Penilaian &amp; Situasi Korban</vt:lpstr>
      <vt:lpstr>PowerPoint Presentation</vt:lpstr>
      <vt:lpstr>Evakuasi Korban</vt:lpstr>
      <vt:lpstr>Syarat Korban Di Evakuasi</vt:lpstr>
      <vt:lpstr>Alat Evakuasi</vt:lpstr>
      <vt:lpstr>Macam Macam Tandu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Evakuasi Korban</dc:title>
  <dc:creator>HSE</dc:creator>
  <cp:lastModifiedBy>HSE</cp:lastModifiedBy>
  <cp:revision>7</cp:revision>
  <dcterms:created xsi:type="dcterms:W3CDTF">2025-07-28T02:29:07Z</dcterms:created>
  <dcterms:modified xsi:type="dcterms:W3CDTF">2025-07-29T15:02:12Z</dcterms:modified>
</cp:coreProperties>
</file>